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2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89744" y="5274851"/>
            <a:ext cx="6995970" cy="5010864"/>
            <a:chOff x="11289744" y="5274851"/>
            <a:chExt cx="6995970" cy="501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9744" y="5274851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6401"/>
            <a:ext cx="6995970" cy="5010864"/>
            <a:chOff x="0" y="26401"/>
            <a:chExt cx="6995970" cy="50108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401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80009" y="1998499"/>
            <a:ext cx="4468041" cy="533333"/>
            <a:chOff x="10280009" y="1998499"/>
            <a:chExt cx="4468041" cy="5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0009" y="1998499"/>
              <a:ext cx="4468041" cy="5333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2668" y="2009925"/>
            <a:ext cx="3677596" cy="5513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5281" y="2442852"/>
            <a:ext cx="4573858" cy="48213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77578" y="6965486"/>
            <a:ext cx="4872905" cy="142985"/>
            <a:chOff x="10077578" y="6965486"/>
            <a:chExt cx="4872905" cy="1429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77578" y="6965486"/>
              <a:ext cx="4872905" cy="66079"/>
              <a:chOff x="10077578" y="6965486"/>
              <a:chExt cx="4872905" cy="6607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77578" y="6965486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77578" y="7042392"/>
              <a:ext cx="4872905" cy="66079"/>
              <a:chOff x="10077578" y="7042392"/>
              <a:chExt cx="4872905" cy="660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77578" y="7042392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4478" y="7231878"/>
            <a:ext cx="4233176" cy="6846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839" y="1345201"/>
            <a:ext cx="3251053" cy="5322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9003" y="1826880"/>
            <a:ext cx="7590805" cy="1728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1329" y="9531334"/>
            <a:ext cx="2048282" cy="4553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72677" y="9578668"/>
            <a:ext cx="2797415" cy="4553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6677" y="9554096"/>
            <a:ext cx="2032139" cy="4553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33334" y="9531334"/>
            <a:ext cx="2046987" cy="4553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73049" y="9531334"/>
            <a:ext cx="2267939" cy="4444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03919" y="1389010"/>
            <a:ext cx="19484064" cy="10509217"/>
            <a:chOff x="-503919" y="1389010"/>
            <a:chExt cx="19484064" cy="105092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03919" y="1389010"/>
              <a:ext cx="19484064" cy="10509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839" y="1345201"/>
            <a:ext cx="2610167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9003" y="1826880"/>
            <a:ext cx="7668900" cy="1728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3735" y="8685201"/>
            <a:ext cx="3268587" cy="4444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16574" y="8657020"/>
            <a:ext cx="3136025" cy="4553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89534" y="3430463"/>
            <a:ext cx="5092796" cy="5282019"/>
            <a:chOff x="2189534" y="3430463"/>
            <a:chExt cx="5092796" cy="52820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9534" y="3430463"/>
              <a:ext cx="5092796" cy="5282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02238" y="3843448"/>
            <a:ext cx="8748069" cy="4456048"/>
            <a:chOff x="8702238" y="3843448"/>
            <a:chExt cx="8748069" cy="44560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2238" y="3843448"/>
              <a:ext cx="8748069" cy="4456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839" y="1345201"/>
            <a:ext cx="2610167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9003" y="1826880"/>
            <a:ext cx="7668900" cy="1728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1077" y="8255906"/>
            <a:ext cx="3379168" cy="4444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7334" y="8255906"/>
            <a:ext cx="3791606" cy="4539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384" y="3459090"/>
            <a:ext cx="8457505" cy="4637584"/>
            <a:chOff x="906384" y="3459090"/>
            <a:chExt cx="8457505" cy="46375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384" y="3459090"/>
              <a:ext cx="8457505" cy="4637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19062" y="3459090"/>
            <a:ext cx="6171429" cy="4637584"/>
            <a:chOff x="10619062" y="3459090"/>
            <a:chExt cx="6171429" cy="46375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19062" y="3459090"/>
              <a:ext cx="6171429" cy="4637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839" y="1345201"/>
            <a:ext cx="2628557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56146" y="1826880"/>
            <a:ext cx="5776005" cy="16990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52295" y="3545054"/>
            <a:ext cx="3423455" cy="3963297"/>
            <a:chOff x="3052295" y="3545054"/>
            <a:chExt cx="3423455" cy="39632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4200" y="7116401"/>
              <a:ext cx="2273396" cy="45530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218606" y="3545054"/>
              <a:ext cx="3251773" cy="3251773"/>
              <a:chOff x="3218606" y="3545054"/>
              <a:chExt cx="3251773" cy="325177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18606" y="3545054"/>
                <a:ext cx="3251773" cy="325177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363889" y="3779948"/>
            <a:ext cx="7144880" cy="948251"/>
            <a:chOff x="9363889" y="3779948"/>
            <a:chExt cx="7144880" cy="9482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63889" y="3779948"/>
              <a:ext cx="7144880" cy="9482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73941" y="5056200"/>
            <a:ext cx="6508976" cy="24579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96672" y="3842300"/>
            <a:ext cx="5793341" cy="853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839" y="1345201"/>
            <a:ext cx="2628557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5194" y="1826880"/>
            <a:ext cx="5756557" cy="16990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1010" y="7694877"/>
            <a:ext cx="1894196" cy="4553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63889" y="3779948"/>
            <a:ext cx="7144880" cy="948251"/>
            <a:chOff x="9363889" y="3779948"/>
            <a:chExt cx="7144880" cy="9482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3889" y="3779948"/>
              <a:ext cx="7144880" cy="94825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3906" y="5056201"/>
            <a:ext cx="6107415" cy="28488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96672" y="3842300"/>
            <a:ext cx="5793341" cy="8537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091296" y="3926646"/>
            <a:ext cx="3382283" cy="3382283"/>
            <a:chOff x="3091296" y="3926646"/>
            <a:chExt cx="3382283" cy="33822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1296" y="3926646"/>
              <a:ext cx="3382283" cy="3382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839" y="1345201"/>
            <a:ext cx="3476548" cy="5322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9004" y="1826880"/>
            <a:ext cx="7807766" cy="1728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45953" y="3836533"/>
            <a:ext cx="5346188" cy="4955505"/>
            <a:chOff x="6345953" y="3836533"/>
            <a:chExt cx="5346188" cy="4955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5953" y="3836533"/>
              <a:ext cx="5346188" cy="4955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93612" y="4629809"/>
            <a:ext cx="418453" cy="510268"/>
            <a:chOff x="8293612" y="4629809"/>
            <a:chExt cx="418453" cy="5102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8293612" y="4629809"/>
              <a:ext cx="418453" cy="5102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3524" y="4980857"/>
            <a:ext cx="5089519" cy="1961917"/>
            <a:chOff x="1183524" y="4980857"/>
            <a:chExt cx="5089519" cy="19619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249" y="4927525"/>
              <a:ext cx="3984204" cy="63842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75837" y="5579751"/>
              <a:ext cx="4872905" cy="142985"/>
              <a:chOff x="1275837" y="5579751"/>
              <a:chExt cx="4872905" cy="14298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75837" y="5579751"/>
                <a:ext cx="4872905" cy="66079"/>
                <a:chOff x="1275837" y="5579751"/>
                <a:chExt cx="4872905" cy="6607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75837" y="5579751"/>
                  <a:ext cx="4872905" cy="6607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75837" y="5656657"/>
                <a:ext cx="4872905" cy="66079"/>
                <a:chOff x="1275837" y="5656657"/>
                <a:chExt cx="4872905" cy="6607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75837" y="5656657"/>
                  <a:ext cx="4872905" cy="660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5429" y="5844439"/>
              <a:ext cx="5207025" cy="11661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58762" y="4980857"/>
            <a:ext cx="5089519" cy="1972806"/>
            <a:chOff x="11958762" y="4980857"/>
            <a:chExt cx="5089519" cy="19728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00429" y="4927525"/>
              <a:ext cx="4470862" cy="63842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2051087" y="5579751"/>
              <a:ext cx="4872905" cy="142985"/>
              <a:chOff x="12051087" y="5579751"/>
              <a:chExt cx="4872905" cy="14298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2051087" y="5579751"/>
                <a:ext cx="4872905" cy="66079"/>
                <a:chOff x="12051087" y="5579751"/>
                <a:chExt cx="4872905" cy="66079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051087" y="5579751"/>
                  <a:ext cx="4872905" cy="6607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2051087" y="5656657"/>
                <a:ext cx="4872905" cy="66079"/>
                <a:chOff x="12051087" y="5656657"/>
                <a:chExt cx="4872905" cy="6607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051087" y="5656657"/>
                  <a:ext cx="4872905" cy="660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20668" y="5844439"/>
              <a:ext cx="5213263" cy="11661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9682" y="3015766"/>
            <a:ext cx="6995970" cy="5010864"/>
            <a:chOff x="8019682" y="3015766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9682" y="30157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525" y="667945"/>
            <a:ext cx="4156408" cy="4983171"/>
            <a:chOff x="219525" y="667945"/>
            <a:chExt cx="4156408" cy="4983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25" y="667945"/>
              <a:ext cx="4156408" cy="4983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698781" y="3813753"/>
            <a:ext cx="4106232" cy="2646376"/>
            <a:chOff x="12698781" y="3813753"/>
            <a:chExt cx="4106232" cy="264637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98781" y="5774414"/>
              <a:ext cx="871225" cy="677591"/>
              <a:chOff x="12698781" y="5774414"/>
              <a:chExt cx="871225" cy="6775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98781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928822" y="5774414"/>
              <a:ext cx="871225" cy="677591"/>
              <a:chOff x="15928822" y="5774414"/>
              <a:chExt cx="871225" cy="6775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28822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69319" y="3813753"/>
              <a:ext cx="871225" cy="677591"/>
              <a:chOff x="13369319" y="3813753"/>
              <a:chExt cx="871225" cy="6775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69319" y="3813753"/>
                <a:ext cx="871225" cy="67759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521762" y="1998499"/>
            <a:ext cx="4468041" cy="533333"/>
            <a:chOff x="3521762" y="1998499"/>
            <a:chExt cx="4468041" cy="5333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1762" y="1998499"/>
              <a:ext cx="4468041" cy="5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44420" y="2009925"/>
            <a:ext cx="4237710" cy="5513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9967" y="2777301"/>
            <a:ext cx="7381454" cy="25906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53397" y="5428571"/>
            <a:ext cx="6004771" cy="155373"/>
            <a:chOff x="2753397" y="5428571"/>
            <a:chExt cx="6004771" cy="15537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753397" y="5428571"/>
              <a:ext cx="6004771" cy="66079"/>
              <a:chOff x="2753397" y="5428571"/>
              <a:chExt cx="6004771" cy="6607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53397" y="5428571"/>
                <a:ext cx="6004771" cy="6607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53397" y="5517866"/>
              <a:ext cx="6004771" cy="66079"/>
              <a:chOff x="2753397" y="5517866"/>
              <a:chExt cx="6004771" cy="6607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53397" y="5517866"/>
                <a:ext cx="6004771" cy="66079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9662" y="5803125"/>
            <a:ext cx="7624366" cy="6829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75005" y="3527135"/>
            <a:ext cx="9067645" cy="6683883"/>
            <a:chOff x="8975005" y="3527135"/>
            <a:chExt cx="9067645" cy="668388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75005" y="3527135"/>
              <a:ext cx="9067645" cy="668388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872933" y="4734192"/>
            <a:ext cx="397002" cy="484111"/>
            <a:chOff x="16872933" y="4734192"/>
            <a:chExt cx="397002" cy="4841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740000">
              <a:off x="16872933" y="4734192"/>
              <a:ext cx="397002" cy="48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5977" y="1479023"/>
            <a:ext cx="4552647" cy="123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80952" y="1478470"/>
            <a:ext cx="4123810" cy="66079"/>
            <a:chOff x="7080952" y="1478470"/>
            <a:chExt cx="4123810" cy="660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0952" y="1478470"/>
              <a:ext cx="4123810" cy="66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1416" y="1555375"/>
            <a:ext cx="4122882" cy="66079"/>
            <a:chOff x="7081416" y="1555375"/>
            <a:chExt cx="4122882" cy="66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1416" y="1555375"/>
              <a:ext cx="4122882" cy="66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4352" y="912428"/>
            <a:ext cx="2586355" cy="5020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40105" y="2245872"/>
            <a:ext cx="2177747" cy="2181903"/>
            <a:chOff x="4140105" y="2245872"/>
            <a:chExt cx="2177747" cy="21819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0105" y="2245872"/>
              <a:ext cx="2177747" cy="21819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7962" y="3431274"/>
            <a:ext cx="841622" cy="824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77766" y="4138055"/>
            <a:ext cx="2138033" cy="6384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3639" y="4743858"/>
            <a:ext cx="2657968" cy="4553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4712" y="4138055"/>
            <a:ext cx="2126176" cy="641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3144" y="4743858"/>
            <a:ext cx="2657596" cy="4539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96287" y="4146249"/>
            <a:ext cx="2348414" cy="6368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9239" y="4735668"/>
            <a:ext cx="2497473" cy="4553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27401" y="7005906"/>
            <a:ext cx="2415090" cy="6273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62925" y="7595325"/>
            <a:ext cx="2412492" cy="4553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50858" y="7005906"/>
            <a:ext cx="2140271" cy="6273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80287" y="7575820"/>
            <a:ext cx="2541358" cy="4553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3758" y="2245872"/>
            <a:ext cx="2177747" cy="2181903"/>
            <a:chOff x="7873758" y="2245872"/>
            <a:chExt cx="2177747" cy="21819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73758" y="2245872"/>
              <a:ext cx="2177747" cy="218190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11611" y="3431278"/>
            <a:ext cx="841622" cy="8247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05433" y="2245872"/>
            <a:ext cx="2177747" cy="2181903"/>
            <a:chOff x="11805433" y="2245872"/>
            <a:chExt cx="2177747" cy="218190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05433" y="2245872"/>
              <a:ext cx="2177747" cy="218190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43335" y="3431278"/>
            <a:ext cx="841622" cy="8247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90476" y="5139956"/>
            <a:ext cx="2177747" cy="2181903"/>
            <a:chOff x="5990476" y="5139956"/>
            <a:chExt cx="2177747" cy="21819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0476" y="5139956"/>
              <a:ext cx="2177747" cy="21819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28335" y="6325354"/>
            <a:ext cx="841612" cy="8247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90476" y="5156627"/>
            <a:ext cx="2177747" cy="2181903"/>
            <a:chOff x="9990476" y="5156627"/>
            <a:chExt cx="2177747" cy="21819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476" y="5156627"/>
              <a:ext cx="2177747" cy="218190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28287" y="6342030"/>
            <a:ext cx="841622" cy="8247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364097" y="6275255"/>
            <a:ext cx="7084870" cy="4010460"/>
            <a:chOff x="11364097" y="6275255"/>
            <a:chExt cx="7084870" cy="401046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64097" y="6275255"/>
              <a:ext cx="7084870" cy="4010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2289" y="3019126"/>
            <a:ext cx="418453" cy="510268"/>
            <a:chOff x="13172289" y="3019126"/>
            <a:chExt cx="418453" cy="5102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740000">
              <a:off x="13172289" y="3019126"/>
              <a:ext cx="418453" cy="510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71430" y="1339238"/>
            <a:ext cx="3569986" cy="491991"/>
            <a:chOff x="5071430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1430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2020" y="1345201"/>
            <a:ext cx="3212615" cy="532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4756" y="1862528"/>
            <a:ext cx="7743776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87598" y="4458463"/>
            <a:ext cx="4872905" cy="142985"/>
            <a:chOff x="1687598" y="4458463"/>
            <a:chExt cx="4872905" cy="1429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87598" y="4458463"/>
              <a:ext cx="4872905" cy="66079"/>
              <a:chOff x="1687598" y="4458463"/>
              <a:chExt cx="4872905" cy="660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7598" y="4458463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87598" y="4535369"/>
              <a:ext cx="4872905" cy="66079"/>
              <a:chOff x="1687598" y="4535369"/>
              <a:chExt cx="4872905" cy="6607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7598" y="4535369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5782" y="3761782"/>
            <a:ext cx="4669652" cy="6384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7191" y="4723153"/>
            <a:ext cx="5126996" cy="11661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87598" y="6624519"/>
            <a:ext cx="4872905" cy="142985"/>
            <a:chOff x="1687598" y="6624519"/>
            <a:chExt cx="4872905" cy="1429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87598" y="6624519"/>
              <a:ext cx="4872905" cy="66079"/>
              <a:chOff x="1687598" y="6624519"/>
              <a:chExt cx="4872905" cy="6607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87598" y="6624519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87598" y="6701425"/>
              <a:ext cx="4872905" cy="66079"/>
              <a:chOff x="1687598" y="6701425"/>
              <a:chExt cx="4872905" cy="6607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87598" y="6701425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0963" y="5973192"/>
            <a:ext cx="4011376" cy="6410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75334" y="6889210"/>
            <a:ext cx="4923672" cy="11648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20344" y="4413112"/>
            <a:ext cx="4872905" cy="142985"/>
            <a:chOff x="7120344" y="4413112"/>
            <a:chExt cx="4872905" cy="1429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20344" y="4413112"/>
              <a:ext cx="4872905" cy="66079"/>
              <a:chOff x="7120344" y="4413112"/>
              <a:chExt cx="4872905" cy="6607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120344" y="4413112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120344" y="4490017"/>
              <a:ext cx="4872905" cy="66079"/>
              <a:chOff x="7120344" y="4490017"/>
              <a:chExt cx="4872905" cy="66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120344" y="4490017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96230" y="3761782"/>
            <a:ext cx="4049604" cy="64106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16801" y="4677801"/>
            <a:ext cx="4802958" cy="116614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120344" y="6624519"/>
            <a:ext cx="4872905" cy="142985"/>
            <a:chOff x="7120344" y="6624519"/>
            <a:chExt cx="4872905" cy="1429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120344" y="6624519"/>
              <a:ext cx="4872905" cy="66079"/>
              <a:chOff x="7120344" y="6624519"/>
              <a:chExt cx="4872905" cy="6607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120344" y="6624519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120344" y="6701425"/>
              <a:ext cx="4872905" cy="66079"/>
              <a:chOff x="7120344" y="6701425"/>
              <a:chExt cx="4872905" cy="6607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20344" y="6701425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80239" y="5973192"/>
            <a:ext cx="4413976" cy="64105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009525" y="6889210"/>
            <a:ext cx="4982311" cy="81072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13644" y="8506206"/>
            <a:ext cx="9535777" cy="68718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114286" y="2774550"/>
            <a:ext cx="6171429" cy="7511164"/>
            <a:chOff x="12114286" y="2774550"/>
            <a:chExt cx="6171429" cy="75111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14286" y="2774550"/>
              <a:ext cx="6171429" cy="7511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590822"/>
            <a:ext cx="17333333" cy="9333333"/>
            <a:chOff x="476190" y="590822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590822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8458" y="1345201"/>
            <a:ext cx="3614681" cy="5322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04832" y="1978346"/>
            <a:ext cx="8523502" cy="1718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63075" y="3473729"/>
            <a:ext cx="4959564" cy="4693226"/>
            <a:chOff x="6663075" y="3473729"/>
            <a:chExt cx="4959564" cy="46932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3075" y="3473729"/>
              <a:ext cx="4959564" cy="4693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6451" y="3957285"/>
            <a:ext cx="5320909" cy="706178"/>
            <a:chOff x="1056451" y="3957285"/>
            <a:chExt cx="5320909" cy="706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451" y="3957285"/>
              <a:ext cx="5320909" cy="70617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2735" y="4003716"/>
            <a:ext cx="4950623" cy="6410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4049" y="4861391"/>
            <a:ext cx="5193273" cy="4565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6451" y="6336104"/>
            <a:ext cx="5320909" cy="706178"/>
            <a:chOff x="1056451" y="6336104"/>
            <a:chExt cx="5320909" cy="7061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451" y="6336104"/>
              <a:ext cx="5320909" cy="7061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716" y="6384677"/>
            <a:ext cx="4903290" cy="6410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049" y="7187277"/>
            <a:ext cx="5381739" cy="4553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25317" y="3957285"/>
            <a:ext cx="5320909" cy="706178"/>
            <a:chOff x="11925317" y="3957285"/>
            <a:chExt cx="5320909" cy="7061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25317" y="3957285"/>
              <a:ext cx="5320909" cy="70617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22088" y="4861391"/>
            <a:ext cx="5141396" cy="11648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98668" y="4003716"/>
            <a:ext cx="4558585" cy="6384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478023" y="5605321"/>
            <a:ext cx="3610539" cy="4531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6823" y="7791599"/>
            <a:ext cx="4332834" cy="4596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5317" y="6377749"/>
            <a:ext cx="5320909" cy="706178"/>
            <a:chOff x="11925317" y="6377749"/>
            <a:chExt cx="5320909" cy="7061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25317" y="6377749"/>
              <a:ext cx="5320909" cy="70617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98668" y="6424182"/>
            <a:ext cx="4984623" cy="6384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13906" y="7414469"/>
            <a:ext cx="5121396" cy="8094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70468" y="1345201"/>
            <a:ext cx="3073253" cy="5322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9003" y="1826880"/>
            <a:ext cx="6902767" cy="1728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90668" y="4618715"/>
            <a:ext cx="5179273" cy="40628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77886" y="3680027"/>
            <a:ext cx="8051011" cy="853306"/>
            <a:chOff x="8677886" y="3680027"/>
            <a:chExt cx="8051011" cy="8533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88648" y="3680027"/>
              <a:ext cx="6429486" cy="853306"/>
              <a:chOff x="9488648" y="3680027"/>
              <a:chExt cx="6429486" cy="85330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88648" y="3680027"/>
                <a:ext cx="6429486" cy="85330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15030" y="3753775"/>
              <a:ext cx="5464613" cy="7489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00720" y="3107934"/>
            <a:ext cx="6171429" cy="5889485"/>
            <a:chOff x="1900720" y="3107934"/>
            <a:chExt cx="6171429" cy="58894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0720" y="3107934"/>
              <a:ext cx="6171429" cy="588948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03580" y="8959325"/>
            <a:ext cx="4197844" cy="4553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8051" y="1845927"/>
            <a:ext cx="6095692" cy="14960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3544" y="8404833"/>
            <a:ext cx="4654987" cy="4553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01524" y="3354910"/>
            <a:ext cx="7379623" cy="782147"/>
            <a:chOff x="10801524" y="3354910"/>
            <a:chExt cx="7379623" cy="78214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544633" y="3354910"/>
              <a:ext cx="5893320" cy="782147"/>
              <a:chOff x="11544633" y="3354910"/>
              <a:chExt cx="5893320" cy="78214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44633" y="3354910"/>
                <a:ext cx="5893320" cy="78214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3910" y="3422510"/>
              <a:ext cx="5229075" cy="6853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89620" y="4122458"/>
            <a:ext cx="4949749" cy="40095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636" y="831882"/>
            <a:ext cx="7051901" cy="98817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7588" y="8376144"/>
            <a:ext cx="4472215" cy="4553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05081" y="3814356"/>
            <a:ext cx="5822634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18051" y="1845927"/>
            <a:ext cx="7189330" cy="1496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90841" y="3507463"/>
            <a:ext cx="7144880" cy="948251"/>
            <a:chOff x="10690841" y="3507463"/>
            <a:chExt cx="7144880" cy="9482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0841" y="3507463"/>
              <a:ext cx="7144880" cy="94825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9620" y="4533696"/>
            <a:ext cx="6448320" cy="36541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23148" y="3575357"/>
            <a:ext cx="5163170" cy="8537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47150" y="545498"/>
            <a:ext cx="7636971" cy="1074865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2782" y="8582515"/>
            <a:ext cx="4203063" cy="4539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87972" y="545498"/>
            <a:ext cx="7636971" cy="107486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914" y="8582515"/>
            <a:ext cx="4203063" cy="4553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18051" y="1845927"/>
            <a:ext cx="7189330" cy="1496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85518" y="3565212"/>
            <a:ext cx="6194478" cy="822116"/>
            <a:chOff x="11385518" y="3565212"/>
            <a:chExt cx="6194478" cy="8221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85518" y="3565212"/>
              <a:ext cx="6194478" cy="8221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7430" y="4538658"/>
            <a:ext cx="6286196" cy="32986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2263" y="3586544"/>
            <a:ext cx="5163170" cy="8537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6514" y="8357011"/>
            <a:ext cx="4682501" cy="4553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43805" y="7166020"/>
            <a:ext cx="4261939" cy="455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29005" y="4387328"/>
            <a:ext cx="5756513" cy="2798830"/>
            <a:chOff x="5629005" y="4387328"/>
            <a:chExt cx="5756513" cy="27988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9005" y="4387328"/>
              <a:ext cx="5756513" cy="27988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7433" y="3159716"/>
            <a:ext cx="4603874" cy="5235393"/>
            <a:chOff x="917433" y="3159716"/>
            <a:chExt cx="4603874" cy="52353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433" y="3159716"/>
              <a:ext cx="4603874" cy="5235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9004" y="1826880"/>
            <a:ext cx="7088633" cy="17371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1503" y="4000542"/>
            <a:ext cx="7144880" cy="948251"/>
            <a:chOff x="10181503" y="4000542"/>
            <a:chExt cx="7144880" cy="9482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81503" y="4000542"/>
              <a:ext cx="7144880" cy="94825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4001" y="4936687"/>
            <a:ext cx="5655557" cy="32397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14245" y="4062893"/>
            <a:ext cx="5194151" cy="8537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57739" y="3223217"/>
            <a:ext cx="7636971" cy="30710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5090" y="5748346"/>
            <a:ext cx="5091314" cy="30710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410" y="5549189"/>
            <a:ext cx="3490806" cy="4553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6504" y="8046289"/>
            <a:ext cx="3032749" cy="455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9314" y="3665462"/>
            <a:ext cx="2270297" cy="2270297"/>
            <a:chOff x="6689314" y="3665462"/>
            <a:chExt cx="2270297" cy="22702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89314" y="3665462"/>
              <a:ext cx="2270297" cy="22702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7051" y="5945827"/>
            <a:ext cx="2264526" cy="2255358"/>
            <a:chOff x="5557051" y="5945827"/>
            <a:chExt cx="2264526" cy="22553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57051" y="5945827"/>
              <a:ext cx="2264526" cy="22553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34026" y="5945827"/>
            <a:ext cx="2264526" cy="2264526"/>
            <a:chOff x="7834026" y="5945827"/>
            <a:chExt cx="2264526" cy="22645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4026" y="5945827"/>
              <a:ext cx="2264526" cy="226452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30220" y="8180744"/>
            <a:ext cx="2873977" cy="4553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2022-10-19T04:30:26Z</dcterms:created>
  <dcterms:modified xsi:type="dcterms:W3CDTF">2022-10-19T04:30:26Z</dcterms:modified>
</cp:coreProperties>
</file>